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1"/>
  </p:notesMasterIdLst>
  <p:handoutMasterIdLst>
    <p:handoutMasterId r:id="rId12"/>
  </p:handoutMasterIdLst>
  <p:sldIdLst>
    <p:sldId id="256" r:id="rId2"/>
    <p:sldId id="374" r:id="rId3"/>
    <p:sldId id="375" r:id="rId4"/>
    <p:sldId id="376" r:id="rId5"/>
    <p:sldId id="377" r:id="rId6"/>
    <p:sldId id="378" r:id="rId7"/>
    <p:sldId id="379" r:id="rId8"/>
    <p:sldId id="380" r:id="rId9"/>
    <p:sldId id="366" r:id="rId10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9" autoAdjust="0"/>
    <p:restoredTop sz="96552" autoAdjust="0"/>
  </p:normalViewPr>
  <p:slideViewPr>
    <p:cSldViewPr>
      <p:cViewPr varScale="1">
        <p:scale>
          <a:sx n="110" d="100"/>
          <a:sy n="110" d="100"/>
        </p:scale>
        <p:origin x="196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58E17-0FBE-4209-9760-72592E81CED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5B05B-EB88-45C9-AED0-A949651473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36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0223" y="0"/>
            <a:ext cx="292936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4C17-137B-4D3B-AFDB-F5FD051ECF51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645" y="4723330"/>
            <a:ext cx="5409874" cy="4473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480"/>
            <a:ext cx="292936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0223" y="9443480"/>
            <a:ext cx="292936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9F2AB-B34D-4CAA-B5BE-3BBFDC592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EF7276-81F0-4F92-AC4E-63F5D416D44B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87D917-0E9B-4433-B68B-ECB6204075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428736"/>
            <a:ext cx="7529538" cy="1819275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дегеніміз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не???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4480" y="457264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БҚО әкімдігі ДСБ «Облыстық фтизиопульмонология орталығы»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ШЖҚ МКК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3714752"/>
            <a:ext cx="6158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жемқорлық-бұл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екі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жақты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көше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егер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пара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беруге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дайын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адам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болса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оны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әрқашан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алатын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адам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болады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12442" cy="785818"/>
          </a:xfrm>
        </p:spPr>
        <p:txBody>
          <a:bodyPr/>
          <a:lstStyle/>
          <a:p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115328" cy="4429156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Сorruptio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латын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тілінен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аударғанда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бүліну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", "пара беру"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аударылады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қоғам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саяси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қайраткерлердің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шенеуніктер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шенеуніктердің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парақорлығы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сатқындығын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білдіреді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ал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(лат.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corrumpere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)-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біреуге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ақшамен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материалдық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игіліктермен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пара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беруді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білдіреді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-.</a:t>
            </a:r>
          </a:p>
          <a:p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қалай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етеді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көлеңкелі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экономиканы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дамытады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төмендетеді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мемлекеттің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міндеттемелерін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қысқартады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үкіметке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деген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сенімге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нұқсан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келтіреді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мүліктік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теңсіздікті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арттырады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кедейліктің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өсуіне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ықпал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етеді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қылмыс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терроризмнің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өсуіне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ықпал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етеді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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мемлекетті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бұзады</a:t>
            </a:r>
            <a:r>
              <a:rPr lang="ru-RU" sz="1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қатынастарының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тараптары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байланыстар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жүйесіне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тартылған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адамдар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ұйымдар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әрекетінің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мақсаты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тікелей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материалдық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материалдық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пайда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нәрсенің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артықшылығы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Іске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тәсілі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қызметтік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өкілеттіктерді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мәртебені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беделді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Қамту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саласы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қоғам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өмірінің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салаларындағы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сектор.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Қоғамның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санасында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менталитетінде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тамыр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жайуы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Объект (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әрекетке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қарсы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бағытталған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-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игілік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мүдде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Формалар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пара (пара беру),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қысым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мәжбүрлеу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бопсалау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ұрлау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теріс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непотизм,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қылмыстық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лоббизм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т. б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Мәні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—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жағынан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мүдде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қарыз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жағынан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мүдде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арасындағы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мүдделер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қақтығысы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жемқорлықтың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құрбаны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қоғам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азаматтар</a:t>
            </a:r>
            <a:r>
              <a:rPr lang="ru-RU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ұйымдар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857256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негіздері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435771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Саяси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басқару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саласында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туындайтын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көбінесе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байласу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қызметшілерді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судьялар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шенеуніктер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полиция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қызметкерлері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пара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(пара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саясаткерлер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саяси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партиялардың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заңсыз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сыйақы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бизнес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мүдделерін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қорғауы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лоббизмі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Экономикалық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корпоративтік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-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билік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пен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бизнестің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іс-қимыл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процесінде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туындайтын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көбінесе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пара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алаяқтық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пара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лоббизм,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кері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қайтару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құжаттарды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жасау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қылмыстар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қылмыстық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кірістерді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жылыстату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рейдерлік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Тұрмыстық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жемқорлық-азаматтар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шенеуніктердің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іс-қимыл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процесінде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туындайтын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көбінесе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азаматтардың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сыйлықтары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лауазымды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адамға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отбасы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мүшелеріне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көрсетілетін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түрлері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072494" cy="342902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Орталықтандырылмаған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(Жеке) –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анда-санда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болатын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ситуациялық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схемадағы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субъект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дербес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етеді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жемқорлықтың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түрінің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жарқын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кездесетін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мысалы-туыстарымыздың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таныстарымыздың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әртүрлі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жағдайларда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көрсететін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көмегі</a:t>
            </a:r>
            <a:r>
              <a:rPr lang="ru-RU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Орталықтандырылған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жүйелік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-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жүйенің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компоненттерін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төменнен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қамтиды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қарым-қатынастың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ажырамас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құрамдас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бөлігі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ретінде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тұрақты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негізде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белгілі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жүйеде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белгіленген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заңсыз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жемқорлықтың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дамуына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әсер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ететін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себептер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факторлар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071966"/>
          </a:xfrm>
        </p:spPr>
        <p:txBody>
          <a:bodyPr>
            <a:noAutofit/>
          </a:bodyPr>
          <a:lstStyle/>
          <a:p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Іргелі-мемлекеттік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институттар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саясаттың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жетілмегендігі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саяси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шешімдер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қабылдау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жетілмегендігі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бәсекелестіктің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дамымауы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экономикаға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шамадан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тыс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араласуы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экономиканың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жекелеген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секторларын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монополиялау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ресурстық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базаны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бақылауы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азаматтық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қоғам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дамуының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төмен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деңгейі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сот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тиімсіздігі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Құқықтық-нақты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заңнамалық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базаның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болмауы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заңнаманы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жиі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өзгерту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нормаларын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сақтамау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қылмыстары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жазаның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жеткіліксіз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шаралары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сот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шешімдеріне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ықпал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мүмкіндігі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нормативтік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актілерді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субъективті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түсіндіруге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мүмкіндік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беретін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нормалардың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болуы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Ақпараттық-Мемлекеттік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басқарудың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ашықтығы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нақты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сөз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баспасөз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бостандығының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болмауы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оффшорлық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аймақтардың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болуы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проблемасын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зерттеудің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болмауы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Әлеуметтік-кландық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құрылымдар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непотизм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дәстүрлері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"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достық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байланыстарды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блат, пара-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сыйлықтарды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"беру"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дәстүрі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сауаттылық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білімнің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төмен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деңгейі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жемқорлыққа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сниыласпен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қарауды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қалыптастыратын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бұқаралық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мәдениет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адалдық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пен ар-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намыс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ұғымдарына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аз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мән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жемқорлықтың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салдары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358246" cy="471490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Саясат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мақсаттарының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жалпыұлттық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мақсаттан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ауытқуыықпал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топтарының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үстемдігін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етуге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Даму.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теңсіздіктің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өсуі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кедейлік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Биліктің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мәселелерді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шеше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алмауы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бюджет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саласына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нұқсан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келтіретін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кері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қайтаруларға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проблемалар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үстемдігі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қағидатын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бұзу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Саяси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сот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тиімсіздігіинституттар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Ұйымдасқан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қылмыстың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күшеюі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Қылмыскерлердің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жазасыздығы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Көлеңкелі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экономиканың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өсуі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шығындар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Моральдық-моральдық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нормалар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маңыздылығын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жоғалтады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10.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шиеленістің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өсуі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принциптер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шенеуніктердің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әрекеттерін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қатаң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бюрократиялық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процедураларды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жеңілдету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этикалық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стандарттардың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сақталуын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қатаң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қадағалау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заңнаманы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қатаңдату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сот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тәуелсіздігін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жалақымен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судьялардың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артықшылықты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мәртебесімен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бергені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жемқорлыққа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қарсы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тергеулерге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қатысудан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бас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тартқаны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экономикалық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санкциялар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енгізу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қызметкерлерін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шығаруға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дейінгі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қатаң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акциялар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экономиканы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тиімді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сот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төрелігі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ішкі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құжаттарға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еркін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жеткізу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шенеуніктер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этикалық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стандарттарды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белгілеу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қызметшілердің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жалақысын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көтеру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білікті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әкімшілік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кадрларды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даярлау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01028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dirty="0">
                <a:solidFill>
                  <a:srgbClr val="C00000"/>
                </a:solidFill>
              </a:rPr>
            </a:br>
            <a:br>
              <a:rPr lang="ru-RU" dirty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>	Кейс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38" y="1428750"/>
            <a:ext cx="7772400" cy="4572000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u="sng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Істі</a:t>
            </a:r>
            <a:r>
              <a:rPr lang="ru-RU" b="1" i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u="sng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талдаңыз</a:t>
            </a:r>
            <a:br>
              <a:rPr lang="ru-RU" sz="1400" dirty="0">
                <a:latin typeface="Arial Narrow" pitchFamily="34" charset="0"/>
                <a:cs typeface="Arial" pitchFamily="34" charset="0"/>
              </a:rPr>
            </a:br>
            <a:r>
              <a:rPr lang="ru-RU" sz="1400" b="1" dirty="0">
                <a:solidFill>
                  <a:srgbClr val="C00000"/>
                </a:solidFill>
                <a:latin typeface="Arial Narrow" pitchFamily="34" charset="0"/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жемқорлықтың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түрі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мен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түрін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анықтаңыз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қатынастарының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тараптары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әрекетінің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мақсаты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қамту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саласы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әрекетінің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объектісі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нысандары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құрбандары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жемқорлықтың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себептері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мен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факторларын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атаңыз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Сыбайлас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жемқорлықты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азайтудың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бес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әдісін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 Narrow" pitchFamily="34" charset="0"/>
              </a:rPr>
              <a:t>ұсыныңыз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.  </a:t>
            </a: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3276</TotalTime>
  <Words>860</Words>
  <Application>Microsoft Office PowerPoint</Application>
  <PresentationFormat>Экран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Verdana</vt:lpstr>
      <vt:lpstr>Wingdings 2</vt:lpstr>
      <vt:lpstr>Аспект</vt:lpstr>
      <vt:lpstr>        Сыбайлас жемқорлық дегеніміз не???</vt:lpstr>
      <vt:lpstr>Сыбайлас жемқорлық </vt:lpstr>
      <vt:lpstr>Презентация PowerPoint</vt:lpstr>
      <vt:lpstr>Сыбайлас жемқорлық негіздері</vt:lpstr>
      <vt:lpstr>Сыбайлас жемқорлық түрлері</vt:lpstr>
      <vt:lpstr>Сыбайлас жемқорлықтың дамуына әсер ететін себептер мен факторлар</vt:lpstr>
      <vt:lpstr>Сыбайлас жемқорлықтың салдары</vt:lpstr>
      <vt:lpstr>Презентация PowerPoint</vt:lpstr>
      <vt:lpstr>   Кейс</vt:lpstr>
    </vt:vector>
  </TitlesOfParts>
  <Company>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Антикоррупционное законодательство</dc:title>
  <dc:creator>Zhuldyz.Davletbayeva</dc:creator>
  <cp:lastModifiedBy>USER</cp:lastModifiedBy>
  <cp:revision>311</cp:revision>
  <dcterms:created xsi:type="dcterms:W3CDTF">2015-05-26T12:55:44Z</dcterms:created>
  <dcterms:modified xsi:type="dcterms:W3CDTF">2023-09-07T07:09:14Z</dcterms:modified>
</cp:coreProperties>
</file>